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9bdcb33b9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9bdcb33b9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9bdcb33b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9bdcb33b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9bdcb33b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9bdcb33b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9bdcb33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9bdcb33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9bdcb33b9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9bdcb33b9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9bdcb33b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9bdcb33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9bdcb33b9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9bdcb33b9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9bdcb33b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9bdcb33b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9bdcb33b9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9bdcb33b9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9bdcb33b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9bdcb33b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 y Escenarios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612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 5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072000" y="343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Gabriel Castro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Carlos Sánchez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Manuel Orantes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956475" y="848400"/>
            <a:ext cx="62814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Persona 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Antonio</a:t>
            </a:r>
            <a:r>
              <a:rPr lang="en" sz="2400"/>
              <a:t>, becario de física en la UGR</a:t>
            </a:r>
            <a:endParaRPr sz="2400"/>
          </a:p>
        </p:txBody>
      </p:sp>
      <p:sp>
        <p:nvSpPr>
          <p:cNvPr id="110" name="Google Shape;110;p22"/>
          <p:cNvSpPr txBox="1"/>
          <p:nvPr/>
        </p:nvSpPr>
        <p:spPr>
          <a:xfrm>
            <a:off x="956475" y="2320800"/>
            <a:ext cx="66003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Escenario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Comunicarse con los alumnos</a:t>
            </a:r>
            <a:endParaRPr sz="2400"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3">
            <a:alphaModFix/>
          </a:blip>
          <a:srcRect b="0" l="40789" r="2107" t="0"/>
          <a:stretch/>
        </p:blipFill>
        <p:spPr>
          <a:xfrm>
            <a:off x="7090225" y="1113300"/>
            <a:ext cx="1619700" cy="1880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100" y="-59825"/>
            <a:ext cx="7441801" cy="52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956475" y="848400"/>
            <a:ext cx="62814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Persona 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Jose, estudiante en Oxford</a:t>
            </a:r>
            <a:endParaRPr sz="2400"/>
          </a:p>
        </p:txBody>
      </p:sp>
      <p:sp>
        <p:nvSpPr>
          <p:cNvPr id="62" name="Google Shape;62;p14"/>
          <p:cNvSpPr txBox="1"/>
          <p:nvPr/>
        </p:nvSpPr>
        <p:spPr>
          <a:xfrm>
            <a:off x="956475" y="2320800"/>
            <a:ext cx="66003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Escenario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Localización de la siguiente clase</a:t>
            </a:r>
            <a:endParaRPr sz="2400"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12908" r="12901" t="0"/>
          <a:stretch/>
        </p:blipFill>
        <p:spPr>
          <a:xfrm>
            <a:off x="7019000" y="1148700"/>
            <a:ext cx="1762200" cy="1809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575" y="-94675"/>
            <a:ext cx="7662849" cy="542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956475" y="848400"/>
            <a:ext cx="62814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Persona 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Isabel</a:t>
            </a:r>
            <a:r>
              <a:rPr lang="en" sz="2400"/>
              <a:t>, estudiante tímida, nueva en clase</a:t>
            </a:r>
            <a:endParaRPr sz="2400"/>
          </a:p>
        </p:txBody>
      </p:sp>
      <p:sp>
        <p:nvSpPr>
          <p:cNvPr id="74" name="Google Shape;74;p16"/>
          <p:cNvSpPr txBox="1"/>
          <p:nvPr/>
        </p:nvSpPr>
        <p:spPr>
          <a:xfrm>
            <a:off x="956475" y="2320800"/>
            <a:ext cx="66003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Escenario 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Búsqueda de apuntes de temas anteriores</a:t>
            </a:r>
            <a:endParaRPr sz="2400"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9198" l="9877" r="34412" t="0"/>
          <a:stretch/>
        </p:blipFill>
        <p:spPr>
          <a:xfrm>
            <a:off x="7076300" y="1113300"/>
            <a:ext cx="1647600" cy="1752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226" y="-244575"/>
            <a:ext cx="7748777" cy="54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956475" y="848400"/>
            <a:ext cx="62814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Persona 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Rafa</a:t>
            </a:r>
            <a:r>
              <a:rPr lang="en" sz="2400"/>
              <a:t>, profesor de universidad</a:t>
            </a:r>
            <a:endParaRPr sz="2400"/>
          </a:p>
        </p:txBody>
      </p:sp>
      <p:sp>
        <p:nvSpPr>
          <p:cNvPr id="86" name="Google Shape;86;p18"/>
          <p:cNvSpPr txBox="1"/>
          <p:nvPr/>
        </p:nvSpPr>
        <p:spPr>
          <a:xfrm>
            <a:off x="956475" y="2320800"/>
            <a:ext cx="66003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Escenario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Compartir ejercicios a través de la app</a:t>
            </a:r>
            <a:endParaRPr sz="2400"/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4143" l="29530" r="4375" t="13639"/>
          <a:stretch/>
        </p:blipFill>
        <p:spPr>
          <a:xfrm>
            <a:off x="7030775" y="1113300"/>
            <a:ext cx="1738800" cy="1880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176" y="-183525"/>
            <a:ext cx="7576122" cy="535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956475" y="848400"/>
            <a:ext cx="62814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Persona 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Sara</a:t>
            </a:r>
            <a:r>
              <a:rPr lang="en" sz="2400"/>
              <a:t>, estudiante de la UGR</a:t>
            </a:r>
            <a:endParaRPr sz="2400"/>
          </a:p>
        </p:txBody>
      </p:sp>
      <p:sp>
        <p:nvSpPr>
          <p:cNvPr id="98" name="Google Shape;98;p20"/>
          <p:cNvSpPr txBox="1"/>
          <p:nvPr/>
        </p:nvSpPr>
        <p:spPr>
          <a:xfrm>
            <a:off x="956475" y="2320800"/>
            <a:ext cx="66003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Escenario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Anotar la entrega de una práctica</a:t>
            </a:r>
            <a:endParaRPr sz="24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35815" r="1559" t="0"/>
          <a:stretch/>
        </p:blipFill>
        <p:spPr>
          <a:xfrm>
            <a:off x="7057138" y="1158150"/>
            <a:ext cx="1686000" cy="1790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49" y="-114700"/>
            <a:ext cx="7529501" cy="53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